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handoutMasterIdLst>
    <p:handoutMasterId r:id="rId14"/>
  </p:handoutMasterIdLst>
  <p:sldIdLst>
    <p:sldId id="267" r:id="rId2"/>
    <p:sldId id="268" r:id="rId3"/>
    <p:sldId id="269" r:id="rId4"/>
    <p:sldId id="258" r:id="rId5"/>
    <p:sldId id="259" r:id="rId6"/>
    <p:sldId id="260" r:id="rId7"/>
    <p:sldId id="261" r:id="rId8"/>
    <p:sldId id="262" r:id="rId9"/>
    <p:sldId id="263" r:id="rId10"/>
    <p:sldId id="270" r:id="rId11"/>
    <p:sldId id="271" r:id="rId12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4578" autoAdjust="0"/>
    <p:restoredTop sz="86444" autoAdjust="0"/>
  </p:normalViewPr>
  <p:slideViewPr>
    <p:cSldViewPr>
      <p:cViewPr varScale="1">
        <p:scale>
          <a:sx n="74" d="100"/>
          <a:sy n="74" d="100"/>
        </p:scale>
        <p:origin x="-73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2528BB-2949-4061-9FEE-FE0774959DC6}" type="datetimeFigureOut">
              <a:rPr lang="en-US" smtClean="0"/>
              <a:pPr/>
              <a:t>2/10/2011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EDDE64-89DD-49BA-8E4E-E8DD9E193D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97F846-EFB2-4E99-83B0-0BCFDC026504}" type="datetimeFigureOut">
              <a:rPr lang="en-US" smtClean="0"/>
              <a:pPr/>
              <a:t>2/10/2011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E9EC80-B312-4C0C-A6CE-61C667C6D0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9EC80-B312-4C0C-A6CE-61C667C6D00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EB39E-04C1-4A89-911A-CCC59E5BC8DF}" type="datetimeFigureOut">
              <a:rPr lang="en-US" smtClean="0"/>
              <a:pPr/>
              <a:t>2/10/2011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666D5-953B-46DB-8F4F-5BECC77243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EB39E-04C1-4A89-911A-CCC59E5BC8DF}" type="datetimeFigureOut">
              <a:rPr lang="en-US" smtClean="0"/>
              <a:pPr/>
              <a:t>2/10/2011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666D5-953B-46DB-8F4F-5BECC77243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EB39E-04C1-4A89-911A-CCC59E5BC8DF}" type="datetimeFigureOut">
              <a:rPr lang="en-US" smtClean="0"/>
              <a:pPr/>
              <a:t>2/10/2011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666D5-953B-46DB-8F4F-5BECC77243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EB39E-04C1-4A89-911A-CCC59E5BC8DF}" type="datetimeFigureOut">
              <a:rPr lang="en-US" smtClean="0"/>
              <a:pPr/>
              <a:t>2/10/2011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666D5-953B-46DB-8F4F-5BECC77243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EB39E-04C1-4A89-911A-CCC59E5BC8DF}" type="datetimeFigureOut">
              <a:rPr lang="en-US" smtClean="0"/>
              <a:pPr/>
              <a:t>2/10/2011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666D5-953B-46DB-8F4F-5BECC77243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EB39E-04C1-4A89-911A-CCC59E5BC8DF}" type="datetimeFigureOut">
              <a:rPr lang="en-US" smtClean="0"/>
              <a:pPr/>
              <a:t>2/10/2011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666D5-953B-46DB-8F4F-5BECC77243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EB39E-04C1-4A89-911A-CCC59E5BC8DF}" type="datetimeFigureOut">
              <a:rPr lang="en-US" smtClean="0"/>
              <a:pPr/>
              <a:t>2/10/2011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666D5-953B-46DB-8F4F-5BECC77243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EB39E-04C1-4A89-911A-CCC59E5BC8DF}" type="datetimeFigureOut">
              <a:rPr lang="en-US" smtClean="0"/>
              <a:pPr/>
              <a:t>2/10/2011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666D5-953B-46DB-8F4F-5BECC77243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EB39E-04C1-4A89-911A-CCC59E5BC8DF}" type="datetimeFigureOut">
              <a:rPr lang="en-US" smtClean="0"/>
              <a:pPr/>
              <a:t>2/10/2011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666D5-953B-46DB-8F4F-5BECC77243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EB39E-04C1-4A89-911A-CCC59E5BC8DF}" type="datetimeFigureOut">
              <a:rPr lang="en-US" smtClean="0"/>
              <a:pPr/>
              <a:t>2/10/2011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666D5-953B-46DB-8F4F-5BECC77243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EB39E-04C1-4A89-911A-CCC59E5BC8DF}" type="datetimeFigureOut">
              <a:rPr lang="en-US" smtClean="0"/>
              <a:pPr/>
              <a:t>2/10/2011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89666D5-953B-46DB-8F4F-5BECC77243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6EB39E-04C1-4A89-911A-CCC59E5BC8DF}" type="datetimeFigureOut">
              <a:rPr lang="en-US" smtClean="0"/>
              <a:pPr/>
              <a:t>2/10/2011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9666D5-953B-46DB-8F4F-5BECC77243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CLSD-DC1\Students$\ajuleff\eb8033b3de37d8ad3a3010fe8fd03cc2_20110203_nicaraguaX.mp3" TargetMode="Externa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5.jpeg"/><Relationship Id="rId2" Type="http://schemas.openxmlformats.org/officeDocument/2006/relationships/hyperlink" Target="http://www.animal-sounds.org/Exotic/Puma%20hiss%20and%20growl%20animals091.wav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vianica.com/animals/fish/damselfishes/345" TargetMode="External"/><Relationship Id="rId5" Type="http://schemas.openxmlformats.org/officeDocument/2006/relationships/image" Target="../media/image14.jpeg"/><Relationship Id="rId4" Type="http://schemas.openxmlformats.org/officeDocument/2006/relationships/hyperlink" Target="http://vianica.com/animals/birds/boobies-and-gannets/255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</a:t>
            </a:r>
            <a:r>
              <a:rPr lang="en-US" dirty="0" smtClean="0"/>
              <a:t>icaragua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By: Ashley </a:t>
            </a:r>
            <a:r>
              <a:rPr lang="en-US" dirty="0" err="1" smtClean="0"/>
              <a:t>Sempf</a:t>
            </a:r>
            <a:endParaRPr lang="en-US" dirty="0"/>
          </a:p>
        </p:txBody>
      </p:sp>
      <p:pic>
        <p:nvPicPr>
          <p:cNvPr id="5" name="Picture Placeholder 4" descr="lol.gif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8392" r="8392"/>
          <a:stretch>
            <a:fillRect/>
          </a:stretch>
        </p:blipFill>
        <p:spPr>
          <a:xfrm>
            <a:off x="4419600" y="1066800"/>
            <a:ext cx="3860801" cy="2895601"/>
          </a:xfrm>
        </p:spPr>
      </p:pic>
      <p:pic>
        <p:nvPicPr>
          <p:cNvPr id="6" name="Picture 5" descr="NU_0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3949739"/>
            <a:ext cx="4267200" cy="29082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to see!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Some things you can see is lake Nicaragua. It is a freshwater lake but had sharks that adapted  to the fresh water.</a:t>
            </a:r>
            <a:endParaRPr lang="en-US" dirty="0"/>
          </a:p>
        </p:txBody>
      </p:sp>
      <p:pic>
        <p:nvPicPr>
          <p:cNvPr id="23554" name="Picture 2" descr="http://vianica.com/special/oct_06/f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34776" r="34776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you can touch.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Montelimar is a well visited beach in Nicararua.a trip to this beach feels like a trip to paradise. The beautiful sparkly blue water and the soothing tropical climate! </a:t>
            </a:r>
            <a:endParaRPr lang="en-US" dirty="0"/>
          </a:p>
        </p:txBody>
      </p:sp>
      <p:pic>
        <p:nvPicPr>
          <p:cNvPr id="3074" name="Picture 2" descr="Montelimar Nicaragua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3005" r="3005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Nicaragua flag…</a:t>
            </a:r>
            <a:endParaRPr lang="en-US" dirty="0"/>
          </a:p>
        </p:txBody>
      </p:sp>
      <p:pic>
        <p:nvPicPr>
          <p:cNvPr id="4" name="Content Placeholder 3" descr="nu-lgflag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828800"/>
            <a:ext cx="7208838" cy="4038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Capitol and population.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capitol is Managua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The population is about 6 million. That was record in July 2010.</a:t>
            </a:r>
            <a:endParaRPr lang="en-US" dirty="0"/>
          </a:p>
        </p:txBody>
      </p:sp>
      <p:pic>
        <p:nvPicPr>
          <p:cNvPr id="7" name="Content Placeholder 6" descr="map 2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756036" y="2362200"/>
            <a:ext cx="3130163" cy="3252117"/>
          </a:xfrm>
        </p:spPr>
      </p:pic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flipH="1">
            <a:off x="8686800" y="2174875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sp>
        <p:nvSpPr>
          <p:cNvPr id="8" name="Down Arrow 7"/>
          <p:cNvSpPr/>
          <p:nvPr/>
        </p:nvSpPr>
        <p:spPr>
          <a:xfrm>
            <a:off x="1600200" y="33528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Exports!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oil </a:t>
            </a:r>
          </a:p>
          <a:p>
            <a:r>
              <a:rPr lang="en-US" dirty="0" smtClean="0"/>
              <a:t>Electricity</a:t>
            </a:r>
          </a:p>
          <a:p>
            <a:r>
              <a:rPr lang="en-US" dirty="0" smtClean="0"/>
              <a:t>Natural gas</a:t>
            </a:r>
          </a:p>
        </p:txBody>
      </p:sp>
      <p:pic>
        <p:nvPicPr>
          <p:cNvPr id="5" name="Picture 4" descr="oi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14954" y="533401"/>
            <a:ext cx="2658406" cy="2209800"/>
          </a:xfrm>
          <a:prstGeom prst="rect">
            <a:avLst/>
          </a:prstGeom>
        </p:spPr>
      </p:pic>
      <p:pic>
        <p:nvPicPr>
          <p:cNvPr id="6" name="Picture 5" descr="electricit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3352800"/>
            <a:ext cx="3657600" cy="3740727"/>
          </a:xfrm>
          <a:prstGeom prst="rect">
            <a:avLst/>
          </a:prstGeom>
        </p:spPr>
      </p:pic>
      <p:pic>
        <p:nvPicPr>
          <p:cNvPr id="7" name="Picture 6" descr="natural ga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23936" y="2819400"/>
            <a:ext cx="3710464" cy="373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Nicaragua's National Anthem.</a:t>
            </a:r>
            <a:endParaRPr lang="en-US" dirty="0"/>
          </a:p>
        </p:txBody>
      </p:sp>
      <p:pic>
        <p:nvPicPr>
          <p:cNvPr id="4" name="Content Placeholder 3" descr="nu-hymn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46500" y="1905000"/>
            <a:ext cx="6202100" cy="4851148"/>
          </a:xfrm>
        </p:spPr>
      </p:pic>
      <p:pic>
        <p:nvPicPr>
          <p:cNvPr id="5" name="eb8033b3de37d8ad3a3010fe8fd03cc2_20110203_nicaraguaX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553200" y="5105400"/>
            <a:ext cx="1752600" cy="175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99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Currency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dollar in your money is about 21.21 Córdoba</a:t>
            </a:r>
          </a:p>
          <a:p>
            <a:r>
              <a:rPr lang="en-US" dirty="0" smtClean="0"/>
              <a:t>in Nicaragua.</a:t>
            </a:r>
            <a:endParaRPr lang="en-US" dirty="0"/>
          </a:p>
        </p:txBody>
      </p:sp>
      <p:pic>
        <p:nvPicPr>
          <p:cNvPr id="4" name="Picture 3" descr="coi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05401" y="2438400"/>
            <a:ext cx="3867624" cy="4267200"/>
          </a:xfrm>
          <a:prstGeom prst="rect">
            <a:avLst/>
          </a:prstGeom>
        </p:spPr>
      </p:pic>
      <p:pic>
        <p:nvPicPr>
          <p:cNvPr id="5" name="Picture 4" descr="mone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7566" y="2971800"/>
            <a:ext cx="3682768" cy="373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2 seasons.</a:t>
            </a:r>
          </a:p>
          <a:p>
            <a:r>
              <a:rPr lang="en-US" dirty="0" smtClean="0"/>
              <a:t>The dry (January-June) no rain and trees and plants start to dry out.</a:t>
            </a:r>
          </a:p>
          <a:p>
            <a:r>
              <a:rPr lang="en-US" dirty="0" smtClean="0"/>
              <a:t>The wet (July-December) everything starts to grow and all the plants and flowers start blossoming.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tempertures</a:t>
            </a:r>
            <a:r>
              <a:rPr lang="en-US" dirty="0" smtClean="0"/>
              <a:t> ranges from about 70 to 100 </a:t>
            </a:r>
            <a:r>
              <a:rPr lang="en-US" dirty="0" err="1" smtClean="0"/>
              <a:t>degresse</a:t>
            </a:r>
            <a:r>
              <a:rPr lang="en-US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you can hear! </a:t>
            </a:r>
            <a:r>
              <a:rPr lang="en-US" dirty="0" smtClean="0">
                <a:sym typeface="Wingdings" pitchFamily="2" charset="2"/>
              </a:rPr>
              <a:t>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You can hear the animals like mammals ,birds, insects and another animals. Like pumas fish and birds.</a:t>
            </a:r>
          </a:p>
          <a:p>
            <a:r>
              <a:rPr lang="en-US" dirty="0" smtClean="0">
                <a:hlinkClick r:id="rId2"/>
              </a:rPr>
              <a:t>Things you can hear!  </a:t>
            </a:r>
            <a:endParaRPr lang="en-US" dirty="0"/>
          </a:p>
        </p:txBody>
      </p:sp>
      <p:pic>
        <p:nvPicPr>
          <p:cNvPr id="4" name="Content Placeholder 3" descr="amilasm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5942" r="5942"/>
          <a:stretch>
            <a:fillRect/>
          </a:stretch>
        </p:blipFill>
        <p:spPr>
          <a:xfrm rot="420000">
            <a:off x="3628831" y="1050951"/>
            <a:ext cx="2045647" cy="1741838"/>
          </a:xfrm>
        </p:spPr>
      </p:pic>
      <p:pic>
        <p:nvPicPr>
          <p:cNvPr id="2050" name="Picture 2" descr="http://vianica.com/animalguide/thumb/255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1447800"/>
            <a:ext cx="2286000" cy="3048004"/>
          </a:xfrm>
          <a:prstGeom prst="rect">
            <a:avLst/>
          </a:prstGeom>
          <a:noFill/>
        </p:spPr>
      </p:pic>
      <p:pic>
        <p:nvPicPr>
          <p:cNvPr id="2052" name="Picture 4" descr="http://vianica.com/animalguide/thumb/345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81399" y="3200400"/>
            <a:ext cx="2114549" cy="16916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you eat!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The generally eat tropical products such as fruits. Such as fish along the shoreline and wild  </a:t>
            </a:r>
            <a:r>
              <a:rPr lang="en-US" dirty="0" err="1" smtClean="0"/>
              <a:t>pecari</a:t>
            </a:r>
            <a:r>
              <a:rPr lang="en-US" dirty="0" smtClean="0"/>
              <a:t> in the dense forests </a:t>
            </a:r>
            <a:r>
              <a:rPr lang="en-US" dirty="0" err="1" smtClean="0"/>
              <a:t>elines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026" name="Picture 2" descr="http://vianica.com/special/jun_05/pipian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28091" r="28091"/>
          <a:stretch>
            <a:fillRect/>
          </a:stretch>
        </p:blipFill>
        <p:spPr bwMode="auto">
          <a:xfrm rot="420000">
            <a:off x="3481401" y="1204078"/>
            <a:ext cx="4696692" cy="3999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</TotalTime>
  <Words>229</Words>
  <Application>Microsoft Office PowerPoint</Application>
  <PresentationFormat>On-screen Show (4:3)</PresentationFormat>
  <Paragraphs>29</Paragraphs>
  <Slides>11</Slides>
  <Notes>1</Notes>
  <HiddenSlides>1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Nicaragua</vt:lpstr>
      <vt:lpstr>Nicaragua flag…</vt:lpstr>
      <vt:lpstr>Capitol and population.</vt:lpstr>
      <vt:lpstr>Major Exports!</vt:lpstr>
      <vt:lpstr>Nicaragua's National Anthem.</vt:lpstr>
      <vt:lpstr>Currency </vt:lpstr>
      <vt:lpstr>Climate</vt:lpstr>
      <vt:lpstr>Things you can hear!  </vt:lpstr>
      <vt:lpstr>Things you eat!</vt:lpstr>
      <vt:lpstr>Things to see!</vt:lpstr>
      <vt:lpstr>Things you can touch.</vt:lpstr>
    </vt:vector>
  </TitlesOfParts>
  <Company>School District of Clear Lake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Nicaragua</dc:title>
  <dc:creator>CLEAR LAKE SCHOOL DISTRICT</dc:creator>
  <cp:lastModifiedBy>CLSD</cp:lastModifiedBy>
  <cp:revision>23</cp:revision>
  <dcterms:created xsi:type="dcterms:W3CDTF">2011-01-19T17:40:17Z</dcterms:created>
  <dcterms:modified xsi:type="dcterms:W3CDTF">2011-02-10T16:34:06Z</dcterms:modified>
</cp:coreProperties>
</file>